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825" autoAdjust="0"/>
  </p:normalViewPr>
  <p:slideViewPr>
    <p:cSldViewPr>
      <p:cViewPr>
        <p:scale>
          <a:sx n="70" d="100"/>
          <a:sy n="70" d="100"/>
        </p:scale>
        <p:origin x="-4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93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96DE8-4D83-465A-8CA7-8D2E3A694DE5}" type="datetimeFigureOut">
              <a:rPr kumimoji="1" lang="ja-JP" altLang="en-US" smtClean="0"/>
              <a:t>2017/3/26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6278A-1E92-42F3-AC7F-1F62058D1B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57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EE18D-F831-4B3C-8658-CE8B19E4683B}" type="datetimeFigureOut">
              <a:rPr kumimoji="1" lang="ja-JP" altLang="en-US" smtClean="0"/>
              <a:t>2017/3/26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ECC16-74B4-4F0A-BE06-B6540C0C3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529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92696" y="4211960"/>
            <a:ext cx="5486400" cy="4114800"/>
          </a:xfrm>
        </p:spPr>
        <p:txBody>
          <a:bodyPr/>
          <a:lstStyle/>
          <a:p>
            <a:endParaRPr lang="en-US" altLang="ja-JP" sz="1400" dirty="0" smtClean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ECC16-74B4-4F0A-BE06-B6540C0C392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59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FEE1E-DDB7-40CF-A00D-9DAAEE0009F0}" type="slidenum">
              <a:rPr lang="es-ES" altLang="ja-JP"/>
              <a:pPr/>
              <a:t>‹#›</a:t>
            </a:fld>
            <a:endParaRPr lang="es-ES" altLang="ja-JP"/>
          </a:p>
        </p:txBody>
      </p:sp>
    </p:spTree>
    <p:extLst>
      <p:ext uri="{BB962C8B-B14F-4D97-AF65-F5344CB8AC3E}">
        <p14:creationId xmlns:p14="http://schemas.microsoft.com/office/powerpoint/2010/main" val="318747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14291-8180-4BBD-A777-42828BCA54B8}" type="slidenum">
              <a:rPr lang="es-ES" altLang="ja-JP"/>
              <a:pPr/>
              <a:t>‹#›</a:t>
            </a:fld>
            <a:endParaRPr lang="es-ES" altLang="ja-JP"/>
          </a:p>
        </p:txBody>
      </p:sp>
    </p:spTree>
    <p:extLst>
      <p:ext uri="{BB962C8B-B14F-4D97-AF65-F5344CB8AC3E}">
        <p14:creationId xmlns:p14="http://schemas.microsoft.com/office/powerpoint/2010/main" val="3065828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AFF6F-6125-4F59-8565-5FEA50807939}" type="slidenum">
              <a:rPr lang="es-ES" altLang="ja-JP"/>
              <a:pPr/>
              <a:t>‹#›</a:t>
            </a:fld>
            <a:endParaRPr lang="es-ES" altLang="ja-JP"/>
          </a:p>
        </p:txBody>
      </p:sp>
    </p:spTree>
    <p:extLst>
      <p:ext uri="{BB962C8B-B14F-4D97-AF65-F5344CB8AC3E}">
        <p14:creationId xmlns:p14="http://schemas.microsoft.com/office/powerpoint/2010/main" val="127439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DF066-9D17-45F3-8E88-82DB88ED97A9}" type="slidenum">
              <a:rPr lang="es-ES" altLang="ja-JP"/>
              <a:pPr/>
              <a:t>‹#›</a:t>
            </a:fld>
            <a:endParaRPr lang="es-ES" altLang="ja-JP"/>
          </a:p>
        </p:txBody>
      </p:sp>
    </p:spTree>
    <p:extLst>
      <p:ext uri="{BB962C8B-B14F-4D97-AF65-F5344CB8AC3E}">
        <p14:creationId xmlns:p14="http://schemas.microsoft.com/office/powerpoint/2010/main" val="283180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CA6FD-4126-4B65-AB23-34E53EB09CAE}" type="slidenum">
              <a:rPr lang="es-ES" altLang="ja-JP"/>
              <a:pPr/>
              <a:t>‹#›</a:t>
            </a:fld>
            <a:endParaRPr lang="es-ES" altLang="ja-JP"/>
          </a:p>
        </p:txBody>
      </p:sp>
    </p:spTree>
    <p:extLst>
      <p:ext uri="{BB962C8B-B14F-4D97-AF65-F5344CB8AC3E}">
        <p14:creationId xmlns:p14="http://schemas.microsoft.com/office/powerpoint/2010/main" val="205461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DEE86-5074-4AE2-8B33-76EA2317DA86}" type="slidenum">
              <a:rPr lang="es-ES" altLang="ja-JP"/>
              <a:pPr/>
              <a:t>‹#›</a:t>
            </a:fld>
            <a:endParaRPr lang="es-ES" altLang="ja-JP"/>
          </a:p>
        </p:txBody>
      </p:sp>
    </p:spTree>
    <p:extLst>
      <p:ext uri="{BB962C8B-B14F-4D97-AF65-F5344CB8AC3E}">
        <p14:creationId xmlns:p14="http://schemas.microsoft.com/office/powerpoint/2010/main" val="237830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624B5-2443-4BF3-AD0D-B5293C91B18E}" type="slidenum">
              <a:rPr lang="es-ES" altLang="ja-JP"/>
              <a:pPr/>
              <a:t>‹#›</a:t>
            </a:fld>
            <a:endParaRPr lang="es-ES" altLang="ja-JP"/>
          </a:p>
        </p:txBody>
      </p:sp>
    </p:spTree>
    <p:extLst>
      <p:ext uri="{BB962C8B-B14F-4D97-AF65-F5344CB8AC3E}">
        <p14:creationId xmlns:p14="http://schemas.microsoft.com/office/powerpoint/2010/main" val="350486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F673B-1A5D-4285-85F5-F08A01C611F9}" type="slidenum">
              <a:rPr lang="es-ES" altLang="ja-JP"/>
              <a:pPr/>
              <a:t>‹#›</a:t>
            </a:fld>
            <a:endParaRPr lang="es-ES" altLang="ja-JP"/>
          </a:p>
        </p:txBody>
      </p:sp>
    </p:spTree>
    <p:extLst>
      <p:ext uri="{BB962C8B-B14F-4D97-AF65-F5344CB8AC3E}">
        <p14:creationId xmlns:p14="http://schemas.microsoft.com/office/powerpoint/2010/main" val="395883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918A6-E821-40EF-B88C-C1D1D193C55B}" type="slidenum">
              <a:rPr lang="es-ES" altLang="ja-JP"/>
              <a:pPr/>
              <a:t>‹#›</a:t>
            </a:fld>
            <a:endParaRPr lang="es-ES" altLang="ja-JP"/>
          </a:p>
        </p:txBody>
      </p:sp>
    </p:spTree>
    <p:extLst>
      <p:ext uri="{BB962C8B-B14F-4D97-AF65-F5344CB8AC3E}">
        <p14:creationId xmlns:p14="http://schemas.microsoft.com/office/powerpoint/2010/main" val="3730605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82CC5-697F-4C5C-BC0D-E9C824D006CA}" type="slidenum">
              <a:rPr lang="es-ES" altLang="ja-JP"/>
              <a:pPr/>
              <a:t>‹#›</a:t>
            </a:fld>
            <a:endParaRPr lang="es-ES" altLang="ja-JP"/>
          </a:p>
        </p:txBody>
      </p:sp>
    </p:spTree>
    <p:extLst>
      <p:ext uri="{BB962C8B-B14F-4D97-AF65-F5344CB8AC3E}">
        <p14:creationId xmlns:p14="http://schemas.microsoft.com/office/powerpoint/2010/main" val="6728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78F7A-1699-41F9-9E66-93273B6294EC}" type="slidenum">
              <a:rPr lang="es-ES" altLang="ja-JP"/>
              <a:pPr/>
              <a:t>‹#›</a:t>
            </a:fld>
            <a:endParaRPr lang="es-ES" altLang="ja-JP"/>
          </a:p>
        </p:txBody>
      </p:sp>
    </p:spTree>
    <p:extLst>
      <p:ext uri="{BB962C8B-B14F-4D97-AF65-F5344CB8AC3E}">
        <p14:creationId xmlns:p14="http://schemas.microsoft.com/office/powerpoint/2010/main" val="288478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ja-JP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ja-JP" smtClean="0"/>
              <a:t>Haga clic para modificar el estilo de texto del patrón</a:t>
            </a:r>
          </a:p>
          <a:p>
            <a:pPr lvl="1"/>
            <a:r>
              <a:rPr lang="es-ES" altLang="ja-JP" smtClean="0"/>
              <a:t>Segundo nivel</a:t>
            </a:r>
          </a:p>
          <a:p>
            <a:pPr lvl="2"/>
            <a:r>
              <a:rPr lang="es-ES" altLang="ja-JP" smtClean="0"/>
              <a:t>Tercer nivel</a:t>
            </a:r>
          </a:p>
          <a:p>
            <a:pPr lvl="3"/>
            <a:r>
              <a:rPr lang="es-ES" altLang="ja-JP" smtClean="0"/>
              <a:t>Cuarto nivel</a:t>
            </a:r>
          </a:p>
          <a:p>
            <a:pPr lvl="4"/>
            <a:r>
              <a:rPr lang="es-ES" altLang="ja-JP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endParaRPr lang="es-E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endParaRPr lang="es-E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fld id="{16BC93C6-F013-4765-82A1-2BD1C47AA117}" type="slidenum">
              <a:rPr lang="es-ES" altLang="ja-JP"/>
              <a:pPr/>
              <a:t>‹#›</a:t>
            </a:fld>
            <a:endParaRPr lang="es-E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620690"/>
            <a:ext cx="7772400" cy="1470025"/>
          </a:xfrm>
        </p:spPr>
        <p:txBody>
          <a:bodyPr>
            <a:normAutofit/>
          </a:bodyPr>
          <a:lstStyle/>
          <a:p>
            <a:r>
              <a:rPr lang="ja-JP" altLang="en-US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ﾎﾟｯﾌﾟ体" panose="040B0A00000000000000" pitchFamily="50" charset="-128"/>
              </a:rPr>
              <a:t>わくわく聖書セミナー</a:t>
            </a:r>
            <a:endParaRPr kumimoji="1" lang="ja-JP" altLang="en-US" sz="6000" dirty="0">
              <a:solidFill>
                <a:schemeClr val="tx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87624" y="2756520"/>
            <a:ext cx="6984776" cy="1752600"/>
          </a:xfrm>
        </p:spPr>
        <p:txBody>
          <a:bodyPr/>
          <a:lstStyle/>
          <a:p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一年</a:t>
            </a:r>
            <a:r>
              <a:rPr kumimoji="1"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回で聖書を読む</a:t>
            </a:r>
            <a:endParaRPr kumimoji="1"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4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4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　</a:t>
            </a:r>
            <a:r>
              <a:rPr lang="ja-JP" altLang="en-US" sz="4800" dirty="0">
                <a:latin typeface="Meiryo UI" panose="020B0604030504040204" pitchFamily="50" charset="-128"/>
                <a:ea typeface="Meiryo UI" panose="020B0604030504040204" pitchFamily="50" charset="-128"/>
              </a:rPr>
              <a:t>来る</a:t>
            </a:r>
            <a:r>
              <a:rPr lang="ja-JP" altLang="en-US" sz="4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べきメシア</a:t>
            </a:r>
            <a:endParaRPr kumimoji="1" lang="ja-JP" altLang="en-US" sz="4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971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328"/>
    </mc:Choice>
    <mc:Fallback xmlns="">
      <p:transition spd="slow" advTm="12432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終末論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神が歴史を導く</a:t>
            </a:r>
            <a:endParaRPr kumimoji="1" lang="en-US" altLang="ja-JP" sz="4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4400" dirty="0">
                <a:latin typeface="Meiryo UI" panose="020B0604030504040204" pitchFamily="50" charset="-128"/>
                <a:ea typeface="Meiryo UI" panose="020B0604030504040204" pitchFamily="50" charset="-128"/>
              </a:rPr>
              <a:t>歴史に</a:t>
            </a:r>
            <a:r>
              <a:rPr lang="ja-JP" altLang="en-US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4400" dirty="0">
                <a:latin typeface="Meiryo UI" panose="020B0604030504040204" pitchFamily="50" charset="-128"/>
                <a:ea typeface="Meiryo UI" panose="020B0604030504040204" pitchFamily="50" charset="-128"/>
              </a:rPr>
              <a:t>神</a:t>
            </a:r>
            <a:r>
              <a:rPr lang="ja-JP" altLang="en-US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4400" dirty="0">
                <a:latin typeface="Meiryo UI" panose="020B0604030504040204" pitchFamily="50" charset="-128"/>
                <a:ea typeface="Meiryo UI" panose="020B0604030504040204" pitchFamily="50" charset="-128"/>
              </a:rPr>
              <a:t>目的</a:t>
            </a:r>
            <a:r>
              <a:rPr lang="ja-JP" altLang="en-US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がある</a:t>
            </a:r>
            <a:endParaRPr lang="en-US" altLang="ja-JP" sz="4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終末にはイエス様が永遠の王となる</a:t>
            </a:r>
            <a:endParaRPr kumimoji="1" lang="ja-JP" altLang="en-US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3658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終末についての預言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新しい契約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エゼキエル書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36:26-27,31:32-33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ルカ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22:20 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イエスの血による新しい契約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永遠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王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の統治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イザヤ書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2:2-4,9:7  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永遠の平和が実現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新しい天と地の創造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イザヤ書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65:17-19, 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黙示録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章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937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メシア預言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91680" y="1340768"/>
            <a:ext cx="6995120" cy="4525963"/>
          </a:xfrm>
        </p:spPr>
        <p:txBody>
          <a:bodyPr/>
          <a:lstStyle/>
          <a:p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ダビデの家系から出る</a:t>
            </a:r>
            <a:endParaRPr kumimoji="1"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人として生まれる</a:t>
            </a:r>
            <a:endParaRPr kumimoji="1"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ダビデ以上の王座につく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ベツレヘムで生まれる</a:t>
            </a:r>
            <a:endParaRPr kumimoji="1"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処女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生まれる</a:t>
            </a:r>
            <a:endParaRPr kumimoji="1" lang="ja-JP" altLang="en-US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387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イザヤ書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53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章　苦難のしも</a:t>
            </a:r>
            <a:r>
              <a:rPr kumimoji="1" lang="ja-JP" altLang="en-US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べ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として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2776"/>
            <a:ext cx="8848250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633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9789759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957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404664"/>
            <a:ext cx="8668177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383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1199</Template>
  <TotalTime>2998</TotalTime>
  <Words>100</Words>
  <Application>Microsoft Office PowerPoint</Application>
  <PresentationFormat>画面に合わせる 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Diseño predeterminado</vt:lpstr>
      <vt:lpstr>わくわく聖書セミナー</vt:lpstr>
      <vt:lpstr>終末論</vt:lpstr>
      <vt:lpstr>終末についての預言</vt:lpstr>
      <vt:lpstr>メシア預言</vt:lpstr>
      <vt:lpstr>イザヤ書53章　苦難のしもべとして</vt:lpstr>
      <vt:lpstr>PowerPoint プレゼンテーション</vt:lpstr>
      <vt:lpstr>PowerPoint プレゼンテーション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わくわく聖書セミナー</dc:title>
  <dc:creator>Toshi</dc:creator>
  <cp:lastModifiedBy>Toshi</cp:lastModifiedBy>
  <cp:revision>144</cp:revision>
  <dcterms:created xsi:type="dcterms:W3CDTF">2016-08-08T14:58:39Z</dcterms:created>
  <dcterms:modified xsi:type="dcterms:W3CDTF">2017-03-25T22:52:05Z</dcterms:modified>
</cp:coreProperties>
</file>