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25" autoAdjust="0"/>
  </p:normalViewPr>
  <p:slideViewPr>
    <p:cSldViewPr>
      <p:cViewPr>
        <p:scale>
          <a:sx n="70" d="100"/>
          <a:sy n="70" d="100"/>
        </p:scale>
        <p:origin x="-72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93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96DE8-4D83-465A-8CA7-8D2E3A694DE5}" type="datetimeFigureOut">
              <a:rPr kumimoji="1" lang="ja-JP" altLang="en-US" smtClean="0"/>
              <a:t>2017/1/20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6278A-1E92-42F3-AC7F-1F62058D1B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5575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EE18D-F831-4B3C-8658-CE8B19E4683B}" type="datetimeFigureOut">
              <a:rPr kumimoji="1" lang="ja-JP" altLang="en-US" smtClean="0"/>
              <a:t>2017/1/20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ECC16-74B4-4F0A-BE06-B6540C0C39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529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92696" y="4211960"/>
            <a:ext cx="5486400" cy="4114800"/>
          </a:xfrm>
        </p:spPr>
        <p:txBody>
          <a:bodyPr/>
          <a:lstStyle/>
          <a:p>
            <a:endParaRPr lang="en-US" altLang="ja-JP" sz="1400" dirty="0" smtClean="0">
              <a:latin typeface="+mj-ea"/>
              <a:ea typeface="+mj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ECC16-74B4-4F0A-BE06-B6540C0C392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8593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FEE1E-DDB7-40CF-A00D-9DAAEE0009F0}" type="slidenum">
              <a:rPr lang="es-ES" altLang="ja-JP"/>
              <a:pPr/>
              <a:t>‹#›</a:t>
            </a:fld>
            <a:endParaRPr lang="es-ES" altLang="ja-JP"/>
          </a:p>
        </p:txBody>
      </p:sp>
    </p:spTree>
    <p:extLst>
      <p:ext uri="{BB962C8B-B14F-4D97-AF65-F5344CB8AC3E}">
        <p14:creationId xmlns:p14="http://schemas.microsoft.com/office/powerpoint/2010/main" val="318747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14291-8180-4BBD-A777-42828BCA54B8}" type="slidenum">
              <a:rPr lang="es-ES" altLang="ja-JP"/>
              <a:pPr/>
              <a:t>‹#›</a:t>
            </a:fld>
            <a:endParaRPr lang="es-ES" altLang="ja-JP"/>
          </a:p>
        </p:txBody>
      </p:sp>
    </p:spTree>
    <p:extLst>
      <p:ext uri="{BB962C8B-B14F-4D97-AF65-F5344CB8AC3E}">
        <p14:creationId xmlns:p14="http://schemas.microsoft.com/office/powerpoint/2010/main" val="3065828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AFF6F-6125-4F59-8565-5FEA50807939}" type="slidenum">
              <a:rPr lang="es-ES" altLang="ja-JP"/>
              <a:pPr/>
              <a:t>‹#›</a:t>
            </a:fld>
            <a:endParaRPr lang="es-ES" altLang="ja-JP"/>
          </a:p>
        </p:txBody>
      </p:sp>
    </p:spTree>
    <p:extLst>
      <p:ext uri="{BB962C8B-B14F-4D97-AF65-F5344CB8AC3E}">
        <p14:creationId xmlns:p14="http://schemas.microsoft.com/office/powerpoint/2010/main" val="127439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DF066-9D17-45F3-8E88-82DB88ED97A9}" type="slidenum">
              <a:rPr lang="es-ES" altLang="ja-JP"/>
              <a:pPr/>
              <a:t>‹#›</a:t>
            </a:fld>
            <a:endParaRPr lang="es-ES" altLang="ja-JP"/>
          </a:p>
        </p:txBody>
      </p:sp>
    </p:spTree>
    <p:extLst>
      <p:ext uri="{BB962C8B-B14F-4D97-AF65-F5344CB8AC3E}">
        <p14:creationId xmlns:p14="http://schemas.microsoft.com/office/powerpoint/2010/main" val="283180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CA6FD-4126-4B65-AB23-34E53EB09CAE}" type="slidenum">
              <a:rPr lang="es-ES" altLang="ja-JP"/>
              <a:pPr/>
              <a:t>‹#›</a:t>
            </a:fld>
            <a:endParaRPr lang="es-ES" altLang="ja-JP"/>
          </a:p>
        </p:txBody>
      </p:sp>
    </p:spTree>
    <p:extLst>
      <p:ext uri="{BB962C8B-B14F-4D97-AF65-F5344CB8AC3E}">
        <p14:creationId xmlns:p14="http://schemas.microsoft.com/office/powerpoint/2010/main" val="205461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DEE86-5074-4AE2-8B33-76EA2317DA86}" type="slidenum">
              <a:rPr lang="es-ES" altLang="ja-JP"/>
              <a:pPr/>
              <a:t>‹#›</a:t>
            </a:fld>
            <a:endParaRPr lang="es-ES" altLang="ja-JP"/>
          </a:p>
        </p:txBody>
      </p:sp>
    </p:spTree>
    <p:extLst>
      <p:ext uri="{BB962C8B-B14F-4D97-AF65-F5344CB8AC3E}">
        <p14:creationId xmlns:p14="http://schemas.microsoft.com/office/powerpoint/2010/main" val="237830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624B5-2443-4BF3-AD0D-B5293C91B18E}" type="slidenum">
              <a:rPr lang="es-ES" altLang="ja-JP"/>
              <a:pPr/>
              <a:t>‹#›</a:t>
            </a:fld>
            <a:endParaRPr lang="es-ES" altLang="ja-JP"/>
          </a:p>
        </p:txBody>
      </p:sp>
    </p:spTree>
    <p:extLst>
      <p:ext uri="{BB962C8B-B14F-4D97-AF65-F5344CB8AC3E}">
        <p14:creationId xmlns:p14="http://schemas.microsoft.com/office/powerpoint/2010/main" val="350486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F673B-1A5D-4285-85F5-F08A01C611F9}" type="slidenum">
              <a:rPr lang="es-ES" altLang="ja-JP"/>
              <a:pPr/>
              <a:t>‹#›</a:t>
            </a:fld>
            <a:endParaRPr lang="es-ES" altLang="ja-JP"/>
          </a:p>
        </p:txBody>
      </p:sp>
    </p:spTree>
    <p:extLst>
      <p:ext uri="{BB962C8B-B14F-4D97-AF65-F5344CB8AC3E}">
        <p14:creationId xmlns:p14="http://schemas.microsoft.com/office/powerpoint/2010/main" val="395883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918A6-E821-40EF-B88C-C1D1D193C55B}" type="slidenum">
              <a:rPr lang="es-ES" altLang="ja-JP"/>
              <a:pPr/>
              <a:t>‹#›</a:t>
            </a:fld>
            <a:endParaRPr lang="es-ES" altLang="ja-JP"/>
          </a:p>
        </p:txBody>
      </p:sp>
    </p:spTree>
    <p:extLst>
      <p:ext uri="{BB962C8B-B14F-4D97-AF65-F5344CB8AC3E}">
        <p14:creationId xmlns:p14="http://schemas.microsoft.com/office/powerpoint/2010/main" val="3730605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82CC5-697F-4C5C-BC0D-E9C824D006CA}" type="slidenum">
              <a:rPr lang="es-ES" altLang="ja-JP"/>
              <a:pPr/>
              <a:t>‹#›</a:t>
            </a:fld>
            <a:endParaRPr lang="es-ES" altLang="ja-JP"/>
          </a:p>
        </p:txBody>
      </p:sp>
    </p:spTree>
    <p:extLst>
      <p:ext uri="{BB962C8B-B14F-4D97-AF65-F5344CB8AC3E}">
        <p14:creationId xmlns:p14="http://schemas.microsoft.com/office/powerpoint/2010/main" val="67288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78F7A-1699-41F9-9E66-93273B6294EC}" type="slidenum">
              <a:rPr lang="es-ES" altLang="ja-JP"/>
              <a:pPr/>
              <a:t>‹#›</a:t>
            </a:fld>
            <a:endParaRPr lang="es-ES" altLang="ja-JP"/>
          </a:p>
        </p:txBody>
      </p:sp>
    </p:spTree>
    <p:extLst>
      <p:ext uri="{BB962C8B-B14F-4D97-AF65-F5344CB8AC3E}">
        <p14:creationId xmlns:p14="http://schemas.microsoft.com/office/powerpoint/2010/main" val="288478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ja-JP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ja-JP" smtClean="0"/>
              <a:t>Haga clic para modificar el estilo de texto del patrón</a:t>
            </a:r>
          </a:p>
          <a:p>
            <a:pPr lvl="1"/>
            <a:r>
              <a:rPr lang="es-ES" altLang="ja-JP" smtClean="0"/>
              <a:t>Segundo nivel</a:t>
            </a:r>
          </a:p>
          <a:p>
            <a:pPr lvl="2"/>
            <a:r>
              <a:rPr lang="es-ES" altLang="ja-JP" smtClean="0"/>
              <a:t>Tercer nivel</a:t>
            </a:r>
          </a:p>
          <a:p>
            <a:pPr lvl="3"/>
            <a:r>
              <a:rPr lang="es-ES" altLang="ja-JP" smtClean="0"/>
              <a:t>Cuarto nivel</a:t>
            </a:r>
          </a:p>
          <a:p>
            <a:pPr lvl="4"/>
            <a:r>
              <a:rPr lang="es-ES" altLang="ja-JP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endParaRPr lang="es-E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endParaRPr lang="es-E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fld id="{16BC93C6-F013-4765-82A1-2BD1C47AA117}" type="slidenum">
              <a:rPr lang="es-ES" altLang="ja-JP"/>
              <a:pPr/>
              <a:t>‹#›</a:t>
            </a:fld>
            <a:endParaRPr lang="es-E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620690"/>
            <a:ext cx="7772400" cy="1470025"/>
          </a:xfrm>
        </p:spPr>
        <p:txBody>
          <a:bodyPr>
            <a:normAutofit/>
          </a:bodyPr>
          <a:lstStyle/>
          <a:p>
            <a:r>
              <a:rPr lang="ja-JP" altLang="en-US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ﾎﾟｯﾌﾟ体" panose="040B0A00000000000000" pitchFamily="50" charset="-128"/>
              </a:rPr>
              <a:t>わくわく聖書セミナー</a:t>
            </a:r>
            <a:endParaRPr kumimoji="1" lang="ja-JP" altLang="en-US" sz="6000" dirty="0"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87624" y="2756520"/>
            <a:ext cx="6984776" cy="1752600"/>
          </a:xfrm>
        </p:spPr>
        <p:txBody>
          <a:bodyPr/>
          <a:lstStyle/>
          <a:p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一年</a:t>
            </a:r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回で聖書を読む</a:t>
            </a:r>
            <a:endParaRPr kumimoji="1"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</a:t>
            </a:r>
            <a:r>
              <a:rPr lang="en-US" altLang="ja-JP" sz="48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4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回　王と神殿</a:t>
            </a:r>
            <a:endParaRPr kumimoji="1" lang="ja-JP" altLang="en-US" sz="4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971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328"/>
    </mc:Choice>
    <mc:Fallback xmlns="">
      <p:transition spd="slow" advTm="12432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変わらぬ神の愛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主は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遠くから、私に現れた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永遠の愛をもって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、わたし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はあなたを愛した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それ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ゆえ、わたしはあなたに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、誠実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を尽くし続けた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。（別訳：あわれみの綱で引き寄せてきた。）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					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エレミヤ３１：３ 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神の国の完成に向かって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\\LANDISK-F21909\disk\敏彦\聖書は物語る\聖書の全体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5"/>
            <a:ext cx="9144000" cy="539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43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LANDISK-F21909\disk\敏彦\聖書は物語る\fig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1379961"/>
            <a:ext cx="7553325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モーセからヨシュアへ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39952" y="1556793"/>
            <a:ext cx="4546848" cy="144016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年かかってカナンの地へ</a:t>
            </a:r>
            <a:endParaRPr kumimoji="1"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8" name="Picture 4" descr="http://3.bp.blogspot.com/-bfKGntfkXFU/U6naNl2640I/AAAAAAAAAJU/W6ru75yISF8/s1600/bible+29+-+12+scouts+explore+Cana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40968"/>
            <a:ext cx="4680520" cy="361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35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\\LANDISK-F21909\disk\写真\2013イスラエル\写真１\DSC019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" y="0"/>
            <a:ext cx="9169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347864" y="5570076"/>
            <a:ext cx="198002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ネゲブ砂漠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3831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士師の時代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「そのころ、イスラエルには王がなく、めいめいが自分の目に正しいと見えることを行っていた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士師１７：６） 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しかし、主のあわれみは変わりませんでした。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（士師２：１８）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074" name="Picture 2" descr="http://3.bp.blogspot.com/-2A9NjfKGcm0/U7iSy1Cg26I/AAAAAAAAAM0/_fctu5VZZ0Q/s1600/bible+44+-+Judges+6+-+Samson's+final+victo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462608"/>
            <a:ext cx="3578389" cy="27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22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最初の王サウル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3"/>
            <a:ext cx="3898776" cy="2373614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民の求めに応じて、サウル王が立てられましたが、サウル王は神様に従い通すことができませんでした。</a:t>
            </a:r>
            <a:endParaRPr kumimoji="1"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50" name="Picture 2" descr="http://1.bp.blogspot.com/-ORHyvWJgQc4/U72MQk4BRsI/AAAAAAAAAN4/r_NrXTEoR3E/s1600/bible+48+-+Israel's+1st+King+Sau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023" y="2276872"/>
            <a:ext cx="4389832" cy="339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43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ダビデ王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7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「ヘテ人ウリヤのことのほかは、一生の間、主が命じられたすべてのことにそむかなかった」（列王記上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15:5)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098" name="Picture 2" descr="http://1.bp.blogspot.com/-bh5FIeh8ETU/U8IHd0mzaSI/AAAAAAAAAPA/PopQ3XCgHzs/s1600/bible+53+-+David+vs+Golia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276872"/>
            <a:ext cx="4120375" cy="318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3.bp.blogspot.com/-FfGpj_fTMIQ/U8a_JD8ygnI/AAAAAAAAARY/2TxvECMK0bc/s1600/bible+62+-+David+&amp;+Bathsheb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4120376" cy="318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79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知恵を求めたソロモン王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7"/>
          </a:xfrm>
        </p:spPr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5122" name="Picture 2" descr="\\LANDISK-F21909\disk\敏彦\聖書は物語る\sorom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5185171" cy="377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469818" y="5349750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ソロモンとシバの女王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8017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ソロモンの神殿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 descr="\\LANDISK-F21909\disk\敏彦\聖書は物語る\Solomon's_Temple_Jerusal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08953"/>
            <a:ext cx="7704856" cy="493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71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\\LANDISK-F21909\disk\敏彦\聖書は物語る\歴史年表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0"/>
            <a:ext cx="10873208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468560" y="-99392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分裂、捕囚、解放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444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1199</Template>
  <TotalTime>2934</TotalTime>
  <Words>202</Words>
  <Application>Microsoft Office PowerPoint</Application>
  <PresentationFormat>画面に合わせる (4:3)</PresentationFormat>
  <Paragraphs>26</Paragraphs>
  <Slides>11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Diseño predeterminado</vt:lpstr>
      <vt:lpstr>わくわく聖書セミナー</vt:lpstr>
      <vt:lpstr>モーセからヨシュアへ</vt:lpstr>
      <vt:lpstr>PowerPoint プレゼンテーション</vt:lpstr>
      <vt:lpstr>士師の時代</vt:lpstr>
      <vt:lpstr>最初の王サウル</vt:lpstr>
      <vt:lpstr>ダビデ王</vt:lpstr>
      <vt:lpstr>知恵を求めたソロモン王</vt:lpstr>
      <vt:lpstr>ソロモンの神殿</vt:lpstr>
      <vt:lpstr>分裂、捕囚、解放</vt:lpstr>
      <vt:lpstr>変わらぬ神の愛</vt:lpstr>
      <vt:lpstr>神の国の完成に向かって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わくわく聖書セミナー</dc:title>
  <dc:creator>Toshi</dc:creator>
  <cp:lastModifiedBy>敏彦</cp:lastModifiedBy>
  <cp:revision>131</cp:revision>
  <dcterms:created xsi:type="dcterms:W3CDTF">2016-08-08T14:58:39Z</dcterms:created>
  <dcterms:modified xsi:type="dcterms:W3CDTF">2017-01-20T15:03:11Z</dcterms:modified>
</cp:coreProperties>
</file>