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25" autoAdjust="0"/>
  </p:normalViewPr>
  <p:slideViewPr>
    <p:cSldViewPr>
      <p:cViewPr>
        <p:scale>
          <a:sx n="70" d="100"/>
          <a:sy n="70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3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96DE8-4D83-465A-8CA7-8D2E3A694DE5}" type="datetimeFigureOut">
              <a:rPr kumimoji="1" lang="ja-JP" altLang="en-US" smtClean="0"/>
              <a:t>2017/8/19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78A-1E92-42F3-AC7F-1F62058D1B5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557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EE18D-F831-4B3C-8658-CE8B19E4683B}" type="datetimeFigureOut">
              <a:rPr kumimoji="1" lang="ja-JP" altLang="en-US" smtClean="0"/>
              <a:t>2017/8/19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ECC16-74B4-4F0A-BE06-B6540C0C392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952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92696" y="4211960"/>
            <a:ext cx="5486400" cy="4114800"/>
          </a:xfrm>
        </p:spPr>
        <p:txBody>
          <a:bodyPr/>
          <a:lstStyle/>
          <a:p>
            <a:endParaRPr lang="en-US" altLang="ja-JP" sz="1400" dirty="0" smtClean="0">
              <a:latin typeface="+mj-ea"/>
              <a:ea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ECC16-74B4-4F0A-BE06-B6540C0C392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859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FEE1E-DDB7-40CF-A00D-9DAAEE0009F0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318747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14291-8180-4BBD-A777-42828BCA54B8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306582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AFF6F-6125-4F59-8565-5FEA50807939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127439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DF066-9D17-45F3-8E88-82DB88ED97A9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283180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CA6FD-4126-4B65-AB23-34E53EB09CAE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205461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DEE86-5074-4AE2-8B33-76EA2317DA86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237830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624B5-2443-4BF3-AD0D-B5293C91B18E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35048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F673B-1A5D-4285-85F5-F08A01C611F9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395883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918A6-E821-40EF-B88C-C1D1D193C55B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373060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82CC5-697F-4C5C-BC0D-E9C824D006CA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6728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78F7A-1699-41F9-9E66-93273B6294EC}" type="slidenum">
              <a:rPr lang="es-ES" altLang="ja-JP"/>
              <a:pPr/>
              <a:t>‹#›</a:t>
            </a:fld>
            <a:endParaRPr lang="es-ES" altLang="ja-JP"/>
          </a:p>
        </p:txBody>
      </p:sp>
    </p:spTree>
    <p:extLst>
      <p:ext uri="{BB962C8B-B14F-4D97-AF65-F5344CB8AC3E}">
        <p14:creationId xmlns:p14="http://schemas.microsoft.com/office/powerpoint/2010/main" val="288478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ja-JP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ja-JP" smtClean="0"/>
              <a:t>Haga clic para modificar el estilo de texto del patrón</a:t>
            </a:r>
          </a:p>
          <a:p>
            <a:pPr lvl="1"/>
            <a:r>
              <a:rPr lang="es-ES" altLang="ja-JP" smtClean="0"/>
              <a:t>Segundo nivel</a:t>
            </a:r>
          </a:p>
          <a:p>
            <a:pPr lvl="2"/>
            <a:r>
              <a:rPr lang="es-ES" altLang="ja-JP" smtClean="0"/>
              <a:t>Tercer nivel</a:t>
            </a:r>
          </a:p>
          <a:p>
            <a:pPr lvl="3"/>
            <a:r>
              <a:rPr lang="es-ES" altLang="ja-JP" smtClean="0"/>
              <a:t>Cuarto nivel</a:t>
            </a:r>
          </a:p>
          <a:p>
            <a:pPr lvl="4"/>
            <a:r>
              <a:rPr lang="es-ES" altLang="ja-JP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endParaRPr lang="es-E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endParaRPr lang="es-E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fld id="{16BC93C6-F013-4765-82A1-2BD1C47AA117}" type="slidenum">
              <a:rPr lang="es-ES" altLang="ja-JP"/>
              <a:pPr/>
              <a:t>‹#›</a:t>
            </a:fld>
            <a:endParaRPr lang="es-E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87624" y="2756520"/>
            <a:ext cx="6984776" cy="1752600"/>
          </a:xfrm>
        </p:spPr>
        <p:txBody>
          <a:bodyPr/>
          <a:lstStyle/>
          <a:p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一年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回で聖書を読む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4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4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kumimoji="1" lang="ja-JP" altLang="en-US" sz="4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4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終わりのことがら」</a:t>
            </a:r>
            <a:endParaRPr kumimoji="1" lang="en-US" altLang="ja-JP" sz="4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kumimoji="1" lang="ja-JP" altLang="en-US" sz="6000" b="1" dirty="0" smtClean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わくわく聖書セミナー</a:t>
            </a:r>
            <a:endParaRPr kumimoji="1" lang="ja-JP" altLang="en-US" sz="6000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97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28"/>
    </mc:Choice>
    <mc:Fallback xmlns="">
      <p:transition spd="slow" advTm="12432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黙示録の背景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迫害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8816" y="1628800"/>
            <a:ext cx="84312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64</a:t>
            </a:r>
            <a:r>
              <a:rPr lang="ja-JP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年～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67</a:t>
            </a:r>
            <a:r>
              <a:rPr lang="ja-JP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年　ローマ皇帝ネロによる</a:t>
            </a:r>
            <a:r>
              <a:rPr lang="ja-JP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迫害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パウロ</a:t>
            </a:r>
            <a:r>
              <a:rPr lang="ja-JP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、ペテロもこのときに</a:t>
            </a:r>
            <a:r>
              <a:rPr lang="ja-JP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殉教</a:t>
            </a:r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95</a:t>
            </a:r>
            <a:r>
              <a:rPr lang="ja-JP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年～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96</a:t>
            </a:r>
            <a:r>
              <a:rPr lang="ja-JP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年　皇帝ドミティアヌスによる</a:t>
            </a:r>
            <a:r>
              <a:rPr lang="ja-JP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迫害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使徒</a:t>
            </a:r>
            <a:r>
              <a:rPr lang="ja-JP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ヨハネがパトモス島に流されたのもこの頃。</a:t>
            </a:r>
          </a:p>
          <a:p>
            <a:endParaRPr lang="ja-JP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48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3175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21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" y="260648"/>
            <a:ext cx="9136777" cy="533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67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黙示録の目的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迫害下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にあるキリスト者を励ますため。</a:t>
            </a:r>
          </a:p>
          <a:p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キリスト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の再臨と究極の勝利、神の国の完成</a:t>
            </a:r>
          </a:p>
          <a:p>
            <a:pPr marL="0" indent="0">
              <a:buNone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再臨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：マタイ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章</a:t>
            </a:r>
          </a:p>
          <a:p>
            <a:pPr marL="0" indent="0">
              <a:buNone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新しい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天と地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創世記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章で失われた神の国の回復</a:t>
            </a: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243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キリスト教の世界観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1043608" y="1988840"/>
            <a:ext cx="6984776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テキスト ボックス 5"/>
          <p:cNvSpPr txBox="1"/>
          <p:nvPr/>
        </p:nvSpPr>
        <p:spPr>
          <a:xfrm>
            <a:off x="53594" y="2186861"/>
            <a:ext cx="1980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始め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（創世記）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15695" y="2178113"/>
            <a:ext cx="1980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終わり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（黙示録）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 bwMode="auto">
          <a:xfrm>
            <a:off x="3923928" y="3573016"/>
            <a:ext cx="2160240" cy="1944216"/>
          </a:xfrm>
          <a:prstGeom prst="ellipse">
            <a:avLst/>
          </a:prstGeom>
          <a:noFill/>
          <a:ln w="57150"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上カーブ矢印 11"/>
          <p:cNvSpPr/>
          <p:nvPr/>
        </p:nvSpPr>
        <p:spPr bwMode="auto">
          <a:xfrm>
            <a:off x="4436985" y="4869160"/>
            <a:ext cx="1134126" cy="504056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上カーブ矢印 12"/>
          <p:cNvSpPr/>
          <p:nvPr/>
        </p:nvSpPr>
        <p:spPr bwMode="auto">
          <a:xfrm rot="10800000">
            <a:off x="4465351" y="3717032"/>
            <a:ext cx="1134126" cy="504056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00800" y="4068070"/>
            <a:ext cx="16209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仏教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輪廻転生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637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最後の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審判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神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は公正であり、愛のお方</a:t>
            </a:r>
          </a:p>
          <a:p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神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はすべての人が救われることを望んでおられる</a:t>
            </a:r>
          </a:p>
          <a:p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黙示録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２２：１７　ことさらに恐れるのではなく、公正で愛の神にゆだねる。</a:t>
            </a: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24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黙示録の解釈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黙示録の解釈は難しい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無理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に解釈しない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一つの解釈に固執しない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96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LANDISK-F21909\disk\敏彦\聖書は物語る\聖書の全体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38667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1199</Template>
  <TotalTime>3414</TotalTime>
  <Words>104</Words>
  <Application>Microsoft Office PowerPoint</Application>
  <PresentationFormat>画面に合わせる (4:3)</PresentationFormat>
  <Paragraphs>33</Paragraphs>
  <Slides>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Diseño predeterminado</vt:lpstr>
      <vt:lpstr>わくわく聖書セミナー</vt:lpstr>
      <vt:lpstr>黙示録の背景　迫害</vt:lpstr>
      <vt:lpstr>PowerPoint プレゼンテーション</vt:lpstr>
      <vt:lpstr>PowerPoint プレゼンテーション</vt:lpstr>
      <vt:lpstr>黙示録の目的</vt:lpstr>
      <vt:lpstr>キリスト教の世界観</vt:lpstr>
      <vt:lpstr>最後の審判</vt:lpstr>
      <vt:lpstr>黙示録の解釈</vt:lpstr>
      <vt:lpstr>PowerPoint プレゼンテーション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わくわく聖書セミナー</dc:title>
  <dc:creator>Toshi</dc:creator>
  <cp:lastModifiedBy>Toshi</cp:lastModifiedBy>
  <cp:revision>181</cp:revision>
  <dcterms:created xsi:type="dcterms:W3CDTF">2016-08-08T14:58:39Z</dcterms:created>
  <dcterms:modified xsi:type="dcterms:W3CDTF">2017-08-19T13:27:35Z</dcterms:modified>
</cp:coreProperties>
</file>